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4" r:id="rId7"/>
    <p:sldId id="277" r:id="rId8"/>
    <p:sldId id="266" r:id="rId9"/>
    <p:sldId id="275" r:id="rId10"/>
    <p:sldId id="278" r:id="rId11"/>
    <p:sldId id="270" r:id="rId12"/>
    <p:sldId id="272" r:id="rId13"/>
    <p:sldId id="268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6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0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2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6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0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2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3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3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0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5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6A68-05B9-4C22-A26F-3D04AA5FB08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F633-40D2-4532-9E43-0644F0A63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2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Searches\Desktop\Пр. пр. среда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208912" cy="3960440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обеспечения индивидуализации образования детей посредством организации РППС»</a:t>
            </a:r>
          </a:p>
          <a:p>
            <a:pPr algn="r"/>
            <a:endParaRPr lang="ru-RU" sz="51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endParaRPr lang="ru-RU" sz="33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Воспитатель.</a:t>
            </a:r>
          </a:p>
          <a:p>
            <a:pPr algn="r"/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Прищепа 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</a:p>
          <a:p>
            <a:pPr algn="r"/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д/с №8..</a:t>
            </a:r>
            <a:endParaRPr lang="ru-RU" sz="33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«День рождение» в жизни ребенка можно оформить мини - газету, на стульчик  надеть праздничные чехлы.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4"/>
            <a:ext cx="4586282" cy="458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865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Коробочка – примирения (поссорившиеся могут помирится просунув руки в вырезанные отверстия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1333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МАМА\фото\DSC028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421484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АМА\фото\DSC028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1678"/>
            <a:ext cx="36433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328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7667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610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551837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752" y="404665"/>
            <a:ext cx="8784976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14972" r="-292"/>
          <a:stretch>
            <a:fillRect/>
          </a:stretch>
        </p:blipFill>
        <p:spPr bwMode="auto">
          <a:xfrm>
            <a:off x="356528" y="785794"/>
            <a:ext cx="7714315" cy="490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88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8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3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882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3316" name="Picture 4" descr="https://im0-tub-ru.yandex.net/i?id=66f8a889c625eefedfb7fee86d078adf-l&amp;ref=rim&amp;n=13&amp;w=1080&amp;h=1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030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24" y="500043"/>
            <a:ext cx="76032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Индивидуализация – </a:t>
            </a:r>
            <a:r>
              <a:rPr lang="ru-RU" sz="2400" dirty="0" smtClean="0"/>
              <a:t>это создание оптимальных условий, обеспечивающих возможность социального самоопределения ребенка, самостоятельности и инициативности.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дошкольного образования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Индивидуализация в ДОУ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FFC000"/>
                </a:solidFill>
              </a:rPr>
              <a:t>.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357298"/>
            <a:ext cx="371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Yu Gothic UI Semibold" pitchFamily="34" charset="-128"/>
                <a:ea typeface="Yu Gothic UI Semibold" pitchFamily="34" charset="-128"/>
              </a:rPr>
              <a:t>Ребенок</a:t>
            </a:r>
            <a:r>
              <a:rPr lang="ru-RU" dirty="0" smtClean="0">
                <a:latin typeface="Yu Gothic UI Semibold" pitchFamily="34" charset="-128"/>
                <a:ea typeface="Yu Gothic UI Semibold" pitchFamily="34" charset="-128"/>
              </a:rPr>
              <a:t> - это солнце, вокруг которого вращается весь педагогический процесс, его сила должна быть выявлена, интересы удовлетворены, способности развиты. Как мы знаем, индивидуализация образовательной деятельности в ДОУ основывается на принятии уникальности личности каждого ребенка, поддержке его индивидуальных потребностей и интересов. </a:t>
            </a:r>
            <a:endParaRPr lang="ru-RU" dirty="0"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5" name="Picture 2" descr="D:\ФОТО И КАРТИНКИ\ФОТОГРАФИИ\САДИК\ДЕТИ\Photo-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85860"/>
            <a:ext cx="4400552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66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85786" y="1000108"/>
            <a:ext cx="70723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совокупность условий, оказывающих прямое и косвенное влияние на всестороннее развитие ребёнка в детском саду, состояние его физического и психического здоровья, успешность его дальнейшего образования, а также на деятельность всех участников образовательного процесса в дошкольном учреждении.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0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731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8604"/>
            <a:ext cx="8640960" cy="133508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созданию условий для обеспечения индивидуализации образования посредством организации РППС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79653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«Визитная карточка группы»-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размещенные фотографии детей группы, позволяют каждому ребенку чувствовать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членом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сообщества детей и взрослых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00372"/>
            <a:ext cx="555054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D:\%D0%97%D0%90%D0%93%D0%A0%D0%A3%D0%97%D0%9A%D0%90 %D0%98%D0%97 %D0%91%D0%A0%D0%90%D0%A3%D0%97%D0%95%D0%A0%D0%90\%D0%B2%D0%B8%D0%B7%D0%B8%D1%82%D0%BD%D0%B0%D1%8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5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731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8604"/>
            <a:ext cx="8640960" cy="133508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Шкафчики детей на которых располагаются фотографии ребёнка, паровозик с фотографией семьи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79653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1928802"/>
            <a:ext cx="7213735" cy="48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475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214290"/>
            <a:ext cx="911629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«Экран настроения»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 виде солнышка, с помощью которого,  дети учатся оценивать свое эмоциональное состояние, подбирать соответствующую пиктограмму. 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8722" r="-1229"/>
          <a:stretch>
            <a:fillRect/>
          </a:stretch>
        </p:blipFill>
        <p:spPr bwMode="auto">
          <a:xfrm>
            <a:off x="397343" y="2403573"/>
            <a:ext cx="7675119" cy="395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927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54172"/>
            <a:ext cx="5643602" cy="43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85852" y="0"/>
            <a:ext cx="6572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Шкатулка сюрпризов в которую каждый день можно класть что – то новое, для детей которые по утрам неохотно расстаются с мамами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50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252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Yu Gothic UI Semibold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Индивидуализация в ДОУ</vt:lpstr>
      <vt:lpstr>Презентация PowerPoint</vt:lpstr>
      <vt:lpstr>Рекомендации по созданию условий для обеспечения индивидуализации образования посредством организации РППС </vt:lpstr>
      <vt:lpstr>Шкафчики детей на которых располагаются фотографии ребёнка, паровозик с фотографией семьи </vt:lpstr>
      <vt:lpstr>Презентация PowerPoint</vt:lpstr>
      <vt:lpstr>Презентация PowerPoint</vt:lpstr>
      <vt:lpstr>Презентация PowerPoint</vt:lpstr>
      <vt:lpstr>Коробочка – примирения (поссорившиеся могут помирится просунув руки в вырезанные отверстия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51</cp:revision>
  <dcterms:created xsi:type="dcterms:W3CDTF">2017-11-29T15:57:54Z</dcterms:created>
  <dcterms:modified xsi:type="dcterms:W3CDTF">2023-02-02T14:07:06Z</dcterms:modified>
</cp:coreProperties>
</file>